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7" r:id="rId6"/>
    <p:sldId id="274" r:id="rId7"/>
    <p:sldId id="261" r:id="rId8"/>
    <p:sldId id="262" r:id="rId9"/>
    <p:sldId id="264" r:id="rId10"/>
    <p:sldId id="271" r:id="rId11"/>
    <p:sldId id="272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CC00"/>
    <a:srgbClr val="0033CC"/>
    <a:srgbClr val="FF3300"/>
    <a:srgbClr val="00FF00"/>
    <a:srgbClr val="6600FF"/>
    <a:srgbClr val="FF0066"/>
    <a:srgbClr val="2E0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5599" autoAdjust="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55143-86B8-4DF9-A5F3-619AC730E40A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A6641-E746-4E36-BF2D-A4D89FE39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5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A6641-E746-4E36-BF2D-A4D89FE398F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6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207403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89668"/>
            <a:ext cx="3567499" cy="2762359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9396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 образовательное учреждение Аннинский детский сад № 7 общеразвивающего вида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9888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1268760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Первая младшая группа</a:t>
            </a:r>
            <a:endParaRPr lang="ru-RU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6282" y="3789040"/>
            <a:ext cx="417646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нашей группе хорошо,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Радостно и весело,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мы дружно здесь живем,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играем, и поём.</a:t>
            </a:r>
          </a:p>
        </p:txBody>
      </p:sp>
    </p:spTree>
    <p:extLst>
      <p:ext uri="{BB962C8B-B14F-4D97-AF65-F5344CB8AC3E}">
        <p14:creationId xmlns:p14="http://schemas.microsoft.com/office/powerpoint/2010/main" val="18539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язной\Desktop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3294"/>
            <a:ext cx="9144000" cy="667470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связной\Desktop\DSCN1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08" y="4286256"/>
            <a:ext cx="295292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УГОЛОК ПОЗНАНИЯ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I:\DCIM\105NIKON\DSCN1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142984"/>
            <a:ext cx="2397202" cy="2852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DCIM\104NIKON\DSCN1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108281"/>
            <a:ext cx="2132470" cy="2843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29256" y="4857760"/>
            <a:ext cx="32888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умными всем стать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Надо  постараться - 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уголке познания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Будем заниматься.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связной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78198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1331640" y="60504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3300"/>
                </a:solidFill>
                <a:latin typeface="Arial Black" pitchFamily="34" charset="0"/>
              </a:rPr>
              <a:t>УГОЛОК МУЗЫКИ</a:t>
            </a:r>
            <a:endParaRPr lang="ru-RU" dirty="0">
              <a:solidFill>
                <a:srgbClr val="FF3300"/>
              </a:solidFill>
              <a:latin typeface="Arial Black" pitchFamily="34" charset="0"/>
            </a:endParaRPr>
          </a:p>
        </p:txBody>
      </p:sp>
      <p:pic>
        <p:nvPicPr>
          <p:cNvPr id="10242" name="Picture 2" descr="C:\Users\связной\Desktop\DSCN1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r="8706"/>
          <a:stretch>
            <a:fillRect/>
          </a:stretch>
        </p:blipFill>
        <p:spPr bwMode="auto">
          <a:xfrm>
            <a:off x="714348" y="1196752"/>
            <a:ext cx="2571768" cy="2509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 descr="C:\Users\связной\Desktop\DSCN1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643314"/>
            <a:ext cx="3052532" cy="22892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071934" y="300037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3300"/>
                </a:solidFill>
                <a:latin typeface="Arial Black" pitchFamily="34" charset="0"/>
              </a:rPr>
              <a:t>УГОЛОК ТВОРЧЕСТВА</a:t>
            </a:r>
            <a:endParaRPr lang="ru-RU" dirty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1071546"/>
            <a:ext cx="28080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музыкальном уголке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инструментов.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гитара и гармошка,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Бубны и свирели.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весело плясали,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Песенку запели.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4143381"/>
            <a:ext cx="321470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художниками стать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много рисовать.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краски и карандаши, Бумага, пластилин.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что нас интересует –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возьмём и нарисуем.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3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зной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9" y="218420"/>
            <a:ext cx="8612261" cy="645919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3" y="4538591"/>
            <a:ext cx="2408237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14" y="0"/>
            <a:ext cx="22796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связной\Desktop\P10505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10" y="1858202"/>
            <a:ext cx="2897731" cy="2173298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связной\Desktop\P10505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98490"/>
            <a:ext cx="2996007" cy="2247006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43608" y="476672"/>
            <a:ext cx="4303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СПАЛЬНЯ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4149080"/>
            <a:ext cx="6840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Засыпают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девочки, засыпают мальчики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Уместились пухлые под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щекою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пальчики.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Глазки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закрываются, носики сопят,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Ах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какая мягкая в садике кровать!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0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язной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0" y="67022"/>
            <a:ext cx="8772030" cy="6545284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71800" y="371984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Умывальная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комната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1" name="Picture 3" descr="C:\Users\связной\Desktop\фото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2130"/>
            <a:ext cx="2088232" cy="1717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" y="4526231"/>
            <a:ext cx="251142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связной\Desktop\фото\images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1" y="261616"/>
            <a:ext cx="2256879" cy="1685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связной\Desktop\P10505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5" y="2301594"/>
            <a:ext cx="2768185" cy="2076139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связной\Desktop\P10505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811" y="4321561"/>
            <a:ext cx="3031042" cy="2273281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563888" y="2390581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Моем руки чисто, чисто!</a:t>
            </a:r>
          </a:p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Моем руки быстро, быстро!</a:t>
            </a:r>
          </a:p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Мылом мылим, грязь смываем,</a:t>
            </a:r>
          </a:p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Сухо, сухо вытираем</a:t>
            </a:r>
          </a:p>
        </p:txBody>
      </p:sp>
    </p:spTree>
    <p:extLst>
      <p:ext uri="{BB962C8B-B14F-4D97-AF65-F5344CB8AC3E}">
        <p14:creationId xmlns:p14="http://schemas.microsoft.com/office/powerpoint/2010/main" val="4517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язной\Desktop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32" y="255904"/>
            <a:ext cx="8562294" cy="641345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4306" y="119675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Детский сад – хороший дом</a:t>
            </a:r>
          </a:p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В нём растём мы с каждым днём.</a:t>
            </a:r>
          </a:p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В этом доме всё для нас:</a:t>
            </a:r>
          </a:p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Сказки, песни и рассказ,</a:t>
            </a:r>
          </a:p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Шумный пляс и тихий час – </a:t>
            </a:r>
          </a:p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В этом доме всё для нас!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3651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Arial Black" pitchFamily="34" charset="0"/>
              </a:rPr>
              <a:t>Вот как хорошо у нас!</a:t>
            </a:r>
          </a:p>
          <a:p>
            <a:r>
              <a:rPr lang="ru-RU" b="1" dirty="0">
                <a:solidFill>
                  <a:srgbClr val="000099"/>
                </a:solidFill>
                <a:latin typeface="Arial Black" pitchFamily="34" charset="0"/>
              </a:rPr>
              <a:t>Убедились вы</a:t>
            </a:r>
          </a:p>
          <a:p>
            <a:r>
              <a:rPr lang="ru-RU" b="1" dirty="0">
                <a:solidFill>
                  <a:srgbClr val="000099"/>
                </a:solidFill>
                <a:latin typeface="Arial Black" pitchFamily="34" charset="0"/>
              </a:rPr>
              <a:t>Сейчас!</a:t>
            </a:r>
          </a:p>
        </p:txBody>
      </p:sp>
    </p:spTree>
    <p:extLst>
      <p:ext uri="{BB962C8B-B14F-4D97-AF65-F5344CB8AC3E}">
        <p14:creationId xmlns:p14="http://schemas.microsoft.com/office/powerpoint/2010/main" val="113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вязной\Desktop\letniy-fon-shablon-prezenacii-let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6" y="260648"/>
            <a:ext cx="8641762" cy="6463317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807095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СОТРУДНИКИ ГРУППЫ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71724"/>
            <a:ext cx="2432050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180" y="1507931"/>
            <a:ext cx="2462213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98" y="2055126"/>
            <a:ext cx="251142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7585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6" y="4113786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Кумицкая</a:t>
            </a:r>
            <a:r>
              <a:rPr lang="ru-RU" dirty="0">
                <a:solidFill>
                  <a:srgbClr val="002060"/>
                </a:solidFill>
              </a:rPr>
              <a:t> Елена  Викторовна</a:t>
            </a:r>
          </a:p>
          <a:p>
            <a:r>
              <a:rPr lang="ru-RU" dirty="0">
                <a:solidFill>
                  <a:srgbClr val="002060"/>
                </a:solidFill>
              </a:rPr>
              <a:t>Воспитатель I КК</a:t>
            </a:r>
          </a:p>
          <a:p>
            <a:r>
              <a:rPr lang="ru-RU" dirty="0">
                <a:solidFill>
                  <a:srgbClr val="002060"/>
                </a:solidFill>
              </a:rPr>
              <a:t>Образование: Средне-специальное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0579" y="4390785"/>
            <a:ext cx="2533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Кожанова Наталья Владимировна</a:t>
            </a:r>
          </a:p>
          <a:p>
            <a:r>
              <a:rPr lang="ru-RU" dirty="0">
                <a:solidFill>
                  <a:srgbClr val="002060"/>
                </a:solidFill>
              </a:rPr>
              <a:t>Младший воспитатель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0311" y="4852450"/>
            <a:ext cx="2299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Студеникина</a:t>
            </a:r>
            <a:r>
              <a:rPr lang="ru-RU" dirty="0">
                <a:solidFill>
                  <a:srgbClr val="002060"/>
                </a:solidFill>
              </a:rPr>
              <a:t> Ольга Николаевна</a:t>
            </a:r>
          </a:p>
          <a:p>
            <a:r>
              <a:rPr lang="ru-RU" dirty="0">
                <a:solidFill>
                  <a:srgbClr val="002060"/>
                </a:solidFill>
              </a:rPr>
              <a:t>Воспитатель I КК</a:t>
            </a:r>
          </a:p>
          <a:p>
            <a:r>
              <a:rPr lang="ru-RU" dirty="0">
                <a:solidFill>
                  <a:srgbClr val="002060"/>
                </a:solidFill>
              </a:rPr>
              <a:t>Образование: Высшее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96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зной\Desktop\81088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1" y="260648"/>
            <a:ext cx="8208912" cy="6102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 rot="10800000" flipH="1" flipV="1">
            <a:off x="1979711" y="3140968"/>
            <a:ext cx="61206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–образовательный процесс осуществляется  по рабочей программе, разработанной на основе примерной основной общеобразовательной программы дошкольного образования «От рождения до школы», под редакцией </a:t>
            </a:r>
            <a:r>
              <a:rPr lang="ru-RU" sz="1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Н.Е.Вераксы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Т.С. Комаровой, </a:t>
            </a:r>
            <a:r>
              <a:rPr lang="ru-RU" sz="1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М.А.Васильевой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Цель программы: Создание условий и организация образовательного процесса, которые позволят: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Воспитать основы базовой культуры личности дошкольников.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Сохранить и укрепить здоровье детей.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Обеспечить всестороннее интеллектуальное развитие ребёнка</a:t>
            </a:r>
          </a:p>
        </p:txBody>
      </p:sp>
    </p:spTree>
    <p:extLst>
      <p:ext uri="{BB962C8B-B14F-4D97-AF65-F5344CB8AC3E}">
        <p14:creationId xmlns:p14="http://schemas.microsoft.com/office/powerpoint/2010/main" val="36535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язной\Desktop\фото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2" y="240601"/>
            <a:ext cx="8496944" cy="62335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28863" y="548376"/>
            <a:ext cx="404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ПОМЕЩЕНИЕ ПЕРВОЙ МЛАДШЕЙ ГРУППЫ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4707"/>
            <a:ext cx="3908425" cy="3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2420888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</a:rPr>
              <a:t>Приемная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Групповая комната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Спальня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Буфетная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Умывальная</a:t>
            </a:r>
          </a:p>
        </p:txBody>
      </p:sp>
    </p:spTree>
    <p:extLst>
      <p:ext uri="{BB962C8B-B14F-4D97-AF65-F5344CB8AC3E}">
        <p14:creationId xmlns:p14="http://schemas.microsoft.com/office/powerpoint/2010/main" val="2084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язной\Desktop\фото\39140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13"/>
            <a:ext cx="8640960" cy="6484773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6294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ПРИЕМНАЯ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1"/>
            <a:ext cx="13954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071546"/>
            <a:ext cx="2677406" cy="280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связной\Desktop\DSCN11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928802"/>
            <a:ext cx="2479979" cy="1859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связной\Desktop\DSCN11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143380"/>
            <a:ext cx="2786082" cy="2089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DSCN09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785795"/>
            <a:ext cx="2830498" cy="2122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Users\связной\Desktop\DSCN11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571876"/>
            <a:ext cx="2318757" cy="2689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0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фото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9" y="260649"/>
            <a:ext cx="8547183" cy="6264696"/>
          </a:xfrm>
          <a:prstGeom prst="rect">
            <a:avLst/>
          </a:prstGeom>
          <a:ln w="190500" cap="sq">
            <a:solidFill>
              <a:srgbClr val="FF006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вязной\Desktop\DSCN1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088769"/>
            <a:ext cx="4824536" cy="3186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3634" y="552303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ГРУППОВАЯ КОМНАТА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язной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2" y="236249"/>
            <a:ext cx="8615389" cy="6256632"/>
          </a:xfrm>
          <a:prstGeom prst="roundRect">
            <a:avLst>
              <a:gd name="adj" fmla="val 11111"/>
            </a:avLst>
          </a:prstGeom>
          <a:ln w="190500" cap="rnd">
            <a:solidFill>
              <a:srgbClr val="00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47667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645949"/>
            <a:ext cx="3061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Franklin Gothic Demi Cond" pitchFamily="34" charset="0"/>
                <a:cs typeface="Aharoni" pitchFamily="2" charset="-79"/>
              </a:rPr>
              <a:t>ПРИРОДНЫЙ УГОЛОК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Franklin Gothic Demi Cond" pitchFamily="34" charset="0"/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355453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E0995"/>
                </a:solidFill>
                <a:latin typeface="Arial Black" pitchFamily="34" charset="0"/>
              </a:rPr>
              <a:t>У нас почти, что зимний сад</a:t>
            </a:r>
          </a:p>
          <a:p>
            <a:r>
              <a:rPr lang="ru-RU" dirty="0">
                <a:solidFill>
                  <a:srgbClr val="2E0995"/>
                </a:solidFill>
                <a:latin typeface="Arial Black" pitchFamily="34" charset="0"/>
              </a:rPr>
              <a:t>В природном уголке.</a:t>
            </a:r>
          </a:p>
          <a:p>
            <a:r>
              <a:rPr lang="ru-RU" dirty="0">
                <a:solidFill>
                  <a:srgbClr val="2E0995"/>
                </a:solidFill>
                <a:latin typeface="Arial Black" pitchFamily="34" charset="0"/>
              </a:rPr>
              <a:t>Здесь потрудиться каждый рад,</a:t>
            </a:r>
          </a:p>
          <a:p>
            <a:r>
              <a:rPr lang="ru-RU" dirty="0">
                <a:solidFill>
                  <a:srgbClr val="2E0995"/>
                </a:solidFill>
                <a:latin typeface="Arial Black" pitchFamily="34" charset="0"/>
              </a:rPr>
              <a:t>Помочь, рука к руке</a:t>
            </a:r>
          </a:p>
        </p:txBody>
      </p:sp>
      <p:pic>
        <p:nvPicPr>
          <p:cNvPr id="4098" name="Picture 2" descr="C:\Users\связной\Desktop\DSCN1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3888432" cy="2916169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язной\Desktop\фото\letniy-fon-shablon-prezenacii-let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2" y="0"/>
            <a:ext cx="8830068" cy="660415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4810" y="285728"/>
            <a:ext cx="371717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ТЕАРАЛЬНЫЙ УГОЛОК</a:t>
            </a: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Вниманье, занавес, звонок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– театральный уголок.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можно в гнома превратиться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Бабку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Ежку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нарядиться.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много сказочных моментов,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Артистам же –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аплодисменты.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можем в театр поиграть,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лишь куклы в руки взять.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тех кукол так занятна,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что Шекспир писал,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понятно!</a:t>
            </a:r>
          </a:p>
        </p:txBody>
      </p:sp>
      <p:pic>
        <p:nvPicPr>
          <p:cNvPr id="5122" name="Picture 2" descr="C:\Users\связной\Desktop\DSCN1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928670"/>
            <a:ext cx="3471526" cy="2603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3" descr="C:\Users\связной\Desktop\DSCN1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1785918" y="3714752"/>
            <a:ext cx="2786082" cy="27168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5072066" y="3786190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E0995"/>
                </a:solidFill>
                <a:latin typeface="Arial Black" pitchFamily="34" charset="0"/>
              </a:rPr>
              <a:t>СПОРТИВНЫЙ УГОЛОК</a:t>
            </a:r>
            <a:endParaRPr lang="ru-RU" dirty="0">
              <a:solidFill>
                <a:srgbClr val="2E0995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4643446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 Cond" pitchFamily="34" charset="0"/>
                <a:cs typeface="Aharoni" pitchFamily="2" charset="-79"/>
              </a:rPr>
              <a:t>Уголок спортивный!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 Cond" pitchFamily="34" charset="0"/>
                <a:cs typeface="Aharoni" pitchFamily="2" charset="-79"/>
              </a:rPr>
              <a:t>Хочешь ты здоровым быть?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 Cond" pitchFamily="34" charset="0"/>
                <a:cs typeface="Aharoni" pitchFamily="2" charset="-79"/>
              </a:rPr>
              <a:t>Двигайся активно!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Franklin Gothic Medium Con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91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вязной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4480" y="35716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92867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FF"/>
                </a:solidFill>
                <a:latin typeface="Arial Black" pitchFamily="34" charset="0"/>
              </a:rPr>
              <a:t>ИГРОВОЙ УГОЛОК ДЛЯ ДЕВОЧЕК</a:t>
            </a:r>
            <a:endParaRPr lang="ru-RU" dirty="0">
              <a:solidFill>
                <a:srgbClr val="6600FF"/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связной\Desktop\DSCN1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2786082" cy="2089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28926" y="214290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Игровая зона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928670"/>
            <a:ext cx="2978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00FF"/>
                </a:solidFill>
                <a:latin typeface="Arial Black" pitchFamily="34" charset="0"/>
              </a:rPr>
              <a:t>ИГРОВОЙ УГОЛОК ДЛЯ МАЛЬЧИКОВ </a:t>
            </a:r>
            <a:endParaRPr lang="ru-RU" dirty="0"/>
          </a:p>
        </p:txBody>
      </p:sp>
      <p:pic>
        <p:nvPicPr>
          <p:cNvPr id="11" name="Picture 3" descr="C:\Users\связной\Desktop\DSCN1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643050"/>
            <a:ext cx="2816862" cy="2112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" name="Picture 2" descr="H:\DCIM\105NIKON\DSCN1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000504"/>
            <a:ext cx="3071834" cy="2303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286380" y="428625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СТРОИТЕЛЬНЫЙ УГОЛОК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531</TotalTime>
  <Words>418</Words>
  <Application>Microsoft Office PowerPoint</Application>
  <PresentationFormat>Экран (4:3)</PresentationFormat>
  <Paragraphs>98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Windows User</cp:lastModifiedBy>
  <cp:revision>44</cp:revision>
  <dcterms:created xsi:type="dcterms:W3CDTF">2016-08-22T10:41:10Z</dcterms:created>
  <dcterms:modified xsi:type="dcterms:W3CDTF">2016-09-19T10:58:16Z</dcterms:modified>
</cp:coreProperties>
</file>